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6" d="100"/>
          <a:sy n="126" d="100"/>
        </p:scale>
        <p:origin x="-40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08659-F76C-40FE-AF78-F04E390FD1D7}" type="datetimeFigureOut">
              <a:rPr lang="de-DE" smtClean="0"/>
              <a:pPr/>
              <a:t>06.02.2013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4BA95-5891-4ECC-A9AB-9128397A508C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08659-F76C-40FE-AF78-F04E390FD1D7}" type="datetimeFigureOut">
              <a:rPr lang="de-DE" smtClean="0"/>
              <a:pPr/>
              <a:t>06.02.2013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4BA95-5891-4ECC-A9AB-9128397A508C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08659-F76C-40FE-AF78-F04E390FD1D7}" type="datetimeFigureOut">
              <a:rPr lang="de-DE" smtClean="0"/>
              <a:pPr/>
              <a:t>06.02.2013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4BA95-5891-4ECC-A9AB-9128397A508C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08659-F76C-40FE-AF78-F04E390FD1D7}" type="datetimeFigureOut">
              <a:rPr lang="de-DE" smtClean="0"/>
              <a:pPr/>
              <a:t>06.02.2013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4BA95-5891-4ECC-A9AB-9128397A508C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08659-F76C-40FE-AF78-F04E390FD1D7}" type="datetimeFigureOut">
              <a:rPr lang="de-DE" smtClean="0"/>
              <a:pPr/>
              <a:t>06.02.2013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4BA95-5891-4ECC-A9AB-9128397A508C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08659-F76C-40FE-AF78-F04E390FD1D7}" type="datetimeFigureOut">
              <a:rPr lang="de-DE" smtClean="0"/>
              <a:pPr/>
              <a:t>06.02.2013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4BA95-5891-4ECC-A9AB-9128397A508C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08659-F76C-40FE-AF78-F04E390FD1D7}" type="datetimeFigureOut">
              <a:rPr lang="de-DE" smtClean="0"/>
              <a:pPr/>
              <a:t>06.02.2013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4BA95-5891-4ECC-A9AB-9128397A508C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08659-F76C-40FE-AF78-F04E390FD1D7}" type="datetimeFigureOut">
              <a:rPr lang="de-DE" smtClean="0"/>
              <a:pPr/>
              <a:t>06.02.2013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4BA95-5891-4ECC-A9AB-9128397A508C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08659-F76C-40FE-AF78-F04E390FD1D7}" type="datetimeFigureOut">
              <a:rPr lang="de-DE" smtClean="0"/>
              <a:pPr/>
              <a:t>06.02.2013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4BA95-5891-4ECC-A9AB-9128397A508C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08659-F76C-40FE-AF78-F04E390FD1D7}" type="datetimeFigureOut">
              <a:rPr lang="de-DE" smtClean="0"/>
              <a:pPr/>
              <a:t>06.02.2013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4BA95-5891-4ECC-A9AB-9128397A508C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08659-F76C-40FE-AF78-F04E390FD1D7}" type="datetimeFigureOut">
              <a:rPr lang="de-DE" smtClean="0"/>
              <a:pPr/>
              <a:t>06.02.2013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4BA95-5891-4ECC-A9AB-9128397A508C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708659-F76C-40FE-AF78-F04E390FD1D7}" type="datetimeFigureOut">
              <a:rPr lang="de-DE" smtClean="0"/>
              <a:pPr/>
              <a:t>06.02.2013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64BA95-5891-4ECC-A9AB-9128397A508C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Demonstrating text extraction from office files and PDF’s with Apache </a:t>
            </a:r>
            <a:r>
              <a:rPr lang="en-US" dirty="0" err="1" smtClean="0"/>
              <a:t>Tika</a:t>
            </a:r>
            <a:r>
              <a:rPr lang="en-US" smtClean="0"/>
              <a:t> on .NET!</a:t>
            </a:r>
            <a:endParaRPr lang="de-DE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</Words>
  <Application>Microsoft Office PowerPoint</Application>
  <PresentationFormat>Bildschirmpräsentation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Larissa-Design</vt:lpstr>
      <vt:lpstr>Demonstrating text extraction from office files and PDF’s with Apache Tika on .NET!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Demonstrating text extraction from office files and PDF</dc:title>
  <dc:creator>Dennis</dc:creator>
  <cp:lastModifiedBy>Dennis</cp:lastModifiedBy>
  <cp:revision>3</cp:revision>
  <dcterms:created xsi:type="dcterms:W3CDTF">2013-02-06T10:38:13Z</dcterms:created>
  <dcterms:modified xsi:type="dcterms:W3CDTF">2013-02-06T10:43:22Z</dcterms:modified>
</cp:coreProperties>
</file>